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6" r:id="rId5"/>
    <p:sldId id="260" r:id="rId6"/>
    <p:sldId id="261" r:id="rId7"/>
    <p:sldId id="277" r:id="rId8"/>
    <p:sldId id="262" r:id="rId9"/>
    <p:sldId id="288" r:id="rId10"/>
    <p:sldId id="263" r:id="rId11"/>
    <p:sldId id="283" r:id="rId12"/>
    <p:sldId id="284" r:id="rId13"/>
    <p:sldId id="285" r:id="rId14"/>
    <p:sldId id="282" r:id="rId15"/>
    <p:sldId id="278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9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 below 400 feet and remain clear of surrounding obstacles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the aircraft within visual line of sight at all times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 well clear of and do not interfere with manned aircraft operations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fly within 5 miles of an airport unless you contact the airport and control tower before flying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fly near people or stadiums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fly an aircraft that weighs more than 55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be careless or reckless with your unmanned aircraft – you could be fined for endangering people or other aircraft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017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1914" y="2115966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7714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5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12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9" y="1612645"/>
            <a:ext cx="2559920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89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547325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Pictures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11" y="1634947"/>
            <a:ext cx="2543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photos/videos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06064"/>
            <a:ext cx="7254240" cy="3009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295520" y="2070583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6476819" y="4547091"/>
            <a:ext cx="2578011" cy="1921659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7246329" y="4182411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63051" y="2093566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ImageMagick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77" y="5152254"/>
            <a:ext cx="33813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554504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0782" y="2618911"/>
            <a:ext cx="4847313" cy="2735728"/>
          </a:xfrm>
          <a:prstGeom prst="rect">
            <a:avLst/>
          </a:prstGeom>
        </p:spPr>
      </p:pic>
      <p:pic>
        <p:nvPicPr>
          <p:cNvPr id="1032" name="Picture 8" descr="flight_one_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6261">
            <a:off x="1179129" y="2394254"/>
            <a:ext cx="3016634" cy="2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19824" y="2618912"/>
            <a:ext cx="4847313" cy="2735728"/>
          </a:xfrm>
          <a:prstGeom prst="rect">
            <a:avLst/>
          </a:prstGeom>
        </p:spPr>
      </p:pic>
      <p:pic>
        <p:nvPicPr>
          <p:cNvPr id="1030" name="Picture 6" descr="prexyRen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6983">
            <a:off x="4804883" y="2664548"/>
            <a:ext cx="3278006" cy="32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Plans (?)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86" y="2140948"/>
            <a:ext cx="7096125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69" y="820431"/>
            <a:ext cx="8229240" cy="114264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Shape 2"/>
          <p:cNvSpPr txBox="1"/>
          <p:nvPr/>
        </p:nvSpPr>
        <p:spPr>
          <a:xfrm>
            <a:off x="914760" y="26365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Hobbyists FFA compliment </a:t>
            </a: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initial cost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to use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Well documented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3" y="2840778"/>
            <a:ext cx="2848204" cy="3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  <p:pic>
        <p:nvPicPr>
          <p:cNvPr id="6" name="Picture 4" descr="aerosky-550-rc-6-channel-hexacopter-almost-ready-to-fly-red-2.jpg (960×54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2" y="5007429"/>
            <a:ext cx="2101038" cy="11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92012" y="246029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603172" y="282857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2452" y="3463612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97577" y="1752480"/>
            <a:ext cx="7550332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is great, but the images are update infrequently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low resolution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3059863" y="3352800"/>
            <a:ext cx="4024319" cy="29727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37103" y="842413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 updated often?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2"/>
          <a:srcRect l="1265" t="1831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sp>
        <p:nvSpPr>
          <p:cNvPr id="6" name="TextShape 2"/>
          <p:cNvSpPr txBox="1"/>
          <p:nvPr/>
        </p:nvSpPr>
        <p:spPr>
          <a:xfrm>
            <a:off x="1260473" y="243963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Programmable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 of ~1lb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functionality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50" name="Picture 2" descr="https://s-media-cache-ak0.pinimg.com/236x/8e/c0/a4/8ec0a49259bbf7e185b7421d6d2158c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55" y="3732393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-Battery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mAh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 20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minutes flight time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75" y="1284330"/>
            <a:ext cx="8229240" cy="1142640"/>
          </a:xfrm>
        </p:spPr>
        <p:txBody>
          <a:bodyPr/>
          <a:lstStyle/>
          <a:p>
            <a:r>
              <a:rPr lang="en-US" dirty="0" smtClean="0"/>
              <a:t>Drone and Phone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371960" y="2191927"/>
            <a:ext cx="5343165" cy="11037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USB OTG adapter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USB host mode</a:t>
            </a:r>
          </a:p>
        </p:txBody>
      </p:sp>
    </p:spTree>
    <p:extLst>
      <p:ext uri="{BB962C8B-B14F-4D97-AF65-F5344CB8AC3E}">
        <p14:creationId xmlns:p14="http://schemas.microsoft.com/office/powerpoint/2010/main" val="3621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4400" b="0" strike="noStrike" spc="-1" dirty="0">
            <a:solidFill>
              <a:srgbClr val="000000"/>
            </a:solidFill>
            <a:uFill>
              <a:solidFill>
                <a:srgbClr val="FFFFFF"/>
              </a:solidFill>
            </a:uFill>
            <a:latin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458</Words>
  <Application>Microsoft Office PowerPoint</Application>
  <PresentationFormat>On-screen Show (4:3)</PresentationFormat>
  <Paragraphs>114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Drone and Phone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141</cp:revision>
  <dcterms:created xsi:type="dcterms:W3CDTF">2016-04-05T00:29:39Z</dcterms:created>
  <dcterms:modified xsi:type="dcterms:W3CDTF">2016-04-29T01:16:32Z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